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59" r:id="rId2"/>
    <p:sldId id="258" r:id="rId3"/>
    <p:sldId id="260" r:id="rId4"/>
    <p:sldId id="261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8" y="21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2/9/2024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2/9/2024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2/9/2024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2/9/2024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2/9/2024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2/9/2024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2/9/2024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2/9/2024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2/9/2024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2/9/2024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2/9/2024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2/9/2024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DoingMathWithPython" TargetMode="External"/><Relationship Id="rId2" Type="http://schemas.openxmlformats.org/officeDocument/2006/relationships/hyperlink" Target="https://github.com/yasenstar/DoingMathWithPyth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557A-9893-A6C5-A543-0832D77F2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3826-CC6F-3E47-1C89-8BBFC4E799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Doing Math with Python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Opening and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F986B-9019-A688-7776-D8DE86026D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3"/>
              </a:rPr>
              <a:t>https://gitee.com/yasenstar/DoingMathWithPython</a:t>
            </a:r>
            <a:endParaRPr lang="en-US" dirty="0"/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CF2A89D-E66D-F7DE-6AC6-BDA3AB3D8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66" y="162873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5426387-15CF-C680-736A-C3C87A193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3" y="3177523"/>
            <a:ext cx="1796393" cy="2372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E3392-2BD9-0329-79D9-C2A984FE284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D0FD3A-B905-2962-9F62-0093DD6E8E5C}"/>
              </a:ext>
            </a:extLst>
          </p:cNvPr>
          <p:cNvGrpSpPr/>
          <p:nvPr/>
        </p:nvGrpSpPr>
        <p:grpSpPr>
          <a:xfrm>
            <a:off x="9144000" y="6143750"/>
            <a:ext cx="2807208" cy="588020"/>
            <a:chOff x="9034272" y="6189470"/>
            <a:chExt cx="2807208" cy="5880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0A9C494-3A85-6284-3A05-3CF74B43B9F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5F1514-A194-2A55-DFE6-0000DADF6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97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275115-20BC-B691-19E8-33CF21345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14299CC-2B47-5862-ED67-D908BBD73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1E28E59-E155-9E75-14BA-88BD4DE757B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6D594D-14EC-9F44-B79A-A2F705E11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077606" y="2165304"/>
            <a:ext cx="5953493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E6483B1-6C30-1324-AF7C-62524471DDE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9269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01-01 Basic Mathematical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3167C-B41E-278B-0EBB-233BD740415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DEC7CA-0207-326B-D2FC-E83D52C5E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0A0CDD-B2CE-6D4B-FC8C-F248BB2CE42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8F30ACA-540E-49D4-04A9-7489A40C615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A57FAB-F697-0937-F35F-BB08A62BA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CB293-2482-12D1-C1E1-9239A1899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96B4-8023-7F74-11D9-8192F41D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AAA6F25-DE2D-1980-5251-B5844ADDB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10BC7AD-FE80-0985-37BD-863F5D0BE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F9121F5-CEC0-65C0-12D1-2A5644E5F4BE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847DE9-FEDD-A20E-AD82-12A5664FDFD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469687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01-02 Labels: Attaching Names to Numbers</a:t>
            </a:r>
          </a:p>
          <a:p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01-03 Different Kinds of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65722-54E4-8C8C-47BC-34FB9C4C2E2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9A4A19-3862-A803-DCD9-3E0ED0FFB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8EE27E1-251A-9C74-C0A7-6A85D82483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A9CBC4F-23A2-5F42-A434-8AACB963158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AB64EB3-89D9-4BF4-37BF-18E9A94E1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102FDD-73EC-2DF8-E031-ED51268C6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294" y="2030356"/>
            <a:ext cx="6421099" cy="371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2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AD6B-666D-4791-AB13-D13890B5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Number’s Definition and Range</a:t>
            </a:r>
          </a:p>
        </p:txBody>
      </p:sp>
      <p:pic>
        <p:nvPicPr>
          <p:cNvPr id="1026" name="Picture 2" descr="NUMBERS. The numbers can be classified into sets… | by yuva lavanya ...">
            <a:extLst>
              <a:ext uri="{FF2B5EF4-FFF2-40B4-BE49-F238E27FC236}">
                <a16:creationId xmlns:a16="http://schemas.microsoft.com/office/drawing/2014/main" id="{CD584DD3-5F63-2A4C-340C-C05B8D1665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337" y="2039921"/>
            <a:ext cx="7367325" cy="45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8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789</TotalTime>
  <Words>143</Words>
  <Application>Microsoft Office PowerPoint</Application>
  <PresentationFormat>Widescreen</PresentationFormat>
  <Paragraphs>27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Wingdings</vt:lpstr>
      <vt:lpstr>Educational subjects 16x9</vt:lpstr>
      <vt:lpstr>Doing Math with Python  Opening and Intro</vt:lpstr>
      <vt:lpstr>Doing Math with Python</vt:lpstr>
      <vt:lpstr>Doing Math with Python</vt:lpstr>
      <vt:lpstr>About Number’s Definition and Range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Math with Python</dc:title>
  <dc:creator>Zhao Xiaoqi</dc:creator>
  <cp:lastModifiedBy>Zhao Xiaoqi</cp:lastModifiedBy>
  <cp:revision>13</cp:revision>
  <dcterms:created xsi:type="dcterms:W3CDTF">2024-02-08T14:33:54Z</dcterms:created>
  <dcterms:modified xsi:type="dcterms:W3CDTF">2024-02-10T01:38:03Z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2ff15f-6ce8-47f3-93ce-f81f88196d24_Enabled">
    <vt:lpwstr>true</vt:lpwstr>
  </property>
  <property fmtid="{D5CDD505-2E9C-101B-9397-08002B2CF9AE}" pid="3" name="MSIP_Label_bd2ff15f-6ce8-47f3-93ce-f81f88196d24_SetDate">
    <vt:lpwstr>2024-02-08T14:35:21Z</vt:lpwstr>
  </property>
  <property fmtid="{D5CDD505-2E9C-101B-9397-08002B2CF9AE}" pid="4" name="MSIP_Label_bd2ff15f-6ce8-47f3-93ce-f81f88196d24_Method">
    <vt:lpwstr>Privileged</vt:lpwstr>
  </property>
  <property fmtid="{D5CDD505-2E9C-101B-9397-08002B2CF9AE}" pid="5" name="MSIP_Label_bd2ff15f-6ce8-47f3-93ce-f81f88196d24_Name">
    <vt:lpwstr>bd2ff15f-6ce8-47f3-93ce-f81f88196d24</vt:lpwstr>
  </property>
  <property fmtid="{D5CDD505-2E9C-101B-9397-08002B2CF9AE}" pid="6" name="MSIP_Label_bd2ff15f-6ce8-47f3-93ce-f81f88196d24_SiteId">
    <vt:lpwstr>f25493ae-1c98-41d7-8a33-0be75f5fe603</vt:lpwstr>
  </property>
  <property fmtid="{D5CDD505-2E9C-101B-9397-08002B2CF9AE}" pid="7" name="MSIP_Label_bd2ff15f-6ce8-47f3-93ce-f81f88196d24_ActionId">
    <vt:lpwstr>bb756576-d18e-4071-8967-ca10682bc52b</vt:lpwstr>
  </property>
  <property fmtid="{D5CDD505-2E9C-101B-9397-08002B2CF9AE}" pid="8" name="MSIP_Label_bd2ff15f-6ce8-47f3-93ce-f81f88196d24_ContentBits">
    <vt:lpwstr>0</vt:lpwstr>
  </property>
</Properties>
</file>